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346" r:id="rId3"/>
    <p:sldId id="369" r:id="rId4"/>
    <p:sldId id="377" r:id="rId5"/>
    <p:sldId id="350" r:id="rId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squale Beneduce" initials="PB" lastIdx="2" clrIdx="0">
    <p:extLst>
      <p:ext uri="{19B8F6BF-5375-455C-9EA6-DF929625EA0E}">
        <p15:presenceInfo xmlns:p15="http://schemas.microsoft.com/office/powerpoint/2012/main" userId="27e16d643557c9f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23" autoAdjust="0"/>
    <p:restoredTop sz="94718" autoAdjust="0"/>
  </p:normalViewPr>
  <p:slideViewPr>
    <p:cSldViewPr>
      <p:cViewPr varScale="1">
        <p:scale>
          <a:sx n="85" d="100"/>
          <a:sy n="85" d="100"/>
        </p:scale>
        <p:origin x="1138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782FB9-33EB-4FF4-AEAD-19D0B53482B6}" type="datetime1">
              <a:rPr lang="it-IT" smtClean="0"/>
              <a:t>17/11/2015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5D2C3B-6775-4618-A809-0E9522C236A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33620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Corso di Protezione Civile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D72F3B68-611C-47A0-926F-C00BF498EA34}" type="datetime1">
              <a:rPr lang="it-IT" smtClean="0"/>
              <a:t>17/11/2015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FFF5CA-CA96-4E50-9F4A-B47EE7493FE7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0522557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9611125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417756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28906148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10325759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0" name="Segnaposto note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altLang="it-IT" smtClean="0"/>
          </a:p>
        </p:txBody>
      </p:sp>
    </p:spTree>
    <p:extLst>
      <p:ext uri="{BB962C8B-B14F-4D97-AF65-F5344CB8AC3E}">
        <p14:creationId xmlns:p14="http://schemas.microsoft.com/office/powerpoint/2010/main" val="3644808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3F0D98-4F94-4CF5-A23E-11DF9BF885BD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D4A5D-BA6B-4894-8EB6-10D0CE59AB4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7436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BCAA4-8C27-45F2-9EA7-A48E532F723C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B50580-93D9-42D5-A259-FBC1B36C674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57399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643954-4714-485B-9542-693F386228E3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285BC-3557-4D26-B0EB-37E33969A05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1370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03B05-3013-4E3A-B1C1-657F48D9A01A}" type="datetime1">
              <a:rPr lang="it-IT" smtClean="0"/>
              <a:t>17/11/2015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99BA5E-B9E7-4E15-99FE-FFCF8E60E2E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78628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E2664-836D-48B4-AC08-948062110A55}" type="datetime1">
              <a:rPr lang="it-IT" smtClean="0"/>
              <a:t>17/11/2015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74840B-D0FB-4A77-AA15-2D91C4DAB9F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39223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EB6FF-6271-4AF2-BEBC-09F1D88830A7}" type="datetime1">
              <a:rPr lang="it-IT" smtClean="0"/>
              <a:t>17/11/2015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3C0B11-EE21-4DBE-B6A9-2E1F6894C1B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33870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AB97C-97B4-481A-AC76-AB57D60277DE}" type="datetime1">
              <a:rPr lang="it-IT" smtClean="0"/>
              <a:t>17/11/2015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B8589-BB51-4FED-86D4-B6D62093145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9951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CD875-4BAE-457A-8544-9B5D45511920}" type="datetime1">
              <a:rPr lang="it-IT" smtClean="0"/>
              <a:t>17/11/2015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8E07A-A5CA-49AE-BD07-BD43831EACFB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675139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AE88D7-7BFA-4DCC-93E7-E797D36D64D3}" type="datetime1">
              <a:rPr lang="it-IT" smtClean="0"/>
              <a:t>17/11/2015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B1792-AEE6-495E-AC8C-DCF7AEC87F6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0101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9D646-336D-4223-ABD4-669313FCEAD3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CD1E10-4AF3-4319-84AF-DBD959CF0716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56241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6208F-8BA5-4E59-B8C3-95A014AD7E1D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2504A-7AB0-4ADC-9E46-D58A1BADAC2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491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2118238-1E73-4445-88E4-3F1FD4B97A38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it-IT" smtClean="0"/>
              <a:t>Protezione Civile ANVVFC Pomigliano d'Arco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BE176727-90F0-4686-B148-CFC9C988AACE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3.wmf"/><Relationship Id="rId4" Type="http://schemas.openxmlformats.org/officeDocument/2006/relationships/image" Target="../media/image6.jpg"/><Relationship Id="rId9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60648"/>
            <a:ext cx="7772400" cy="1470025"/>
          </a:xfrm>
        </p:spPr>
        <p:txBody>
          <a:bodyPr/>
          <a:lstStyle/>
          <a:p>
            <a:r>
              <a:rPr lang="it-IT" sz="4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Città Sicura</a:t>
            </a:r>
            <a:endParaRPr lang="it-IT"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462827"/>
            <a:ext cx="6400800" cy="1752600"/>
          </a:xfrm>
        </p:spPr>
        <p:txBody>
          <a:bodyPr/>
          <a:lstStyle/>
          <a:p>
            <a:r>
              <a:rPr lang="it-IT" dirty="0" smtClean="0">
                <a:solidFill>
                  <a:schemeClr val="bg1"/>
                </a:solidFill>
              </a:rPr>
              <a:t>Il Piano di Protezione Civile della Città di Pomigliano d’Arco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0351028-DD22-44B5-8338-7359B1ECAF79}" type="datetime1">
              <a:rPr lang="it-IT" smtClean="0"/>
              <a:t>17/11/2015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1619672" y="6356350"/>
            <a:ext cx="6480720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1</a:t>
            </a:fld>
            <a:endParaRPr lang="it-IT" altLang="it-IT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6" r="61174"/>
          <a:stretch/>
        </p:blipFill>
        <p:spPr>
          <a:xfrm>
            <a:off x="7244518" y="4942050"/>
            <a:ext cx="1433317" cy="1393498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60"/>
          <a:stretch/>
        </p:blipFill>
        <p:spPr>
          <a:xfrm>
            <a:off x="145060" y="5099541"/>
            <a:ext cx="2988332" cy="1120121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/>
          <a:stretch/>
        </p:blipFill>
        <p:spPr>
          <a:xfrm>
            <a:off x="3490501" y="5215427"/>
            <a:ext cx="721949" cy="1120121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919" y="1662511"/>
            <a:ext cx="1592161" cy="15921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t>17/11/2015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2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Segnaposto contenuto 2"/>
          <p:cNvSpPr txBox="1">
            <a:spLocks/>
          </p:cNvSpPr>
          <p:nvPr/>
        </p:nvSpPr>
        <p:spPr bwMode="auto">
          <a:xfrm>
            <a:off x="669755" y="1354035"/>
            <a:ext cx="8229600" cy="510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b="1" dirty="0" smtClean="0">
                <a:solidFill>
                  <a:schemeClr val="tx2">
                    <a:lumMod val="75000"/>
                  </a:schemeClr>
                </a:solidFill>
              </a:rPr>
              <a:t>Il NUOVO Piano di Protezione Civile della Città di Pomigliano d’Arco</a:t>
            </a:r>
          </a:p>
          <a:p>
            <a:endParaRPr lang="it-IT" sz="2000" b="1" dirty="0">
              <a:solidFill>
                <a:srgbClr val="C00000"/>
              </a:solidFill>
            </a:endParaRPr>
          </a:p>
          <a:p>
            <a:r>
              <a:rPr lang="it-IT" sz="2000" b="1" dirty="0" smtClean="0">
                <a:solidFill>
                  <a:srgbClr val="C00000"/>
                </a:solidFill>
              </a:rPr>
              <a:t>I. </a:t>
            </a:r>
            <a:r>
              <a:rPr lang="it-IT" sz="2000" b="1" dirty="0" smtClean="0">
                <a:solidFill>
                  <a:srgbClr val="C00000"/>
                </a:solidFill>
              </a:rPr>
              <a:t>A COSA SERVE IL PIANO</a:t>
            </a:r>
            <a:endParaRPr lang="it-IT" sz="2000" b="1" dirty="0" smtClean="0">
              <a:solidFill>
                <a:srgbClr val="C00000"/>
              </a:solidFill>
            </a:endParaRPr>
          </a:p>
          <a:p>
            <a:r>
              <a:rPr lang="it-IT" sz="2000" b="1" dirty="0" smtClean="0">
                <a:solidFill>
                  <a:srgbClr val="C00000"/>
                </a:solidFill>
              </a:rPr>
              <a:t>II</a:t>
            </a:r>
            <a:r>
              <a:rPr lang="it-IT" sz="2000" b="1" dirty="0" smtClean="0">
                <a:solidFill>
                  <a:srgbClr val="C00000"/>
                </a:solidFill>
              </a:rPr>
              <a:t>. </a:t>
            </a:r>
            <a:r>
              <a:rPr lang="it-IT" sz="2000" b="1" dirty="0">
                <a:solidFill>
                  <a:srgbClr val="C00000"/>
                </a:solidFill>
              </a:rPr>
              <a:t>COSA POSSO FARE </a:t>
            </a:r>
            <a:r>
              <a:rPr lang="it-IT" sz="2000" b="1" dirty="0" smtClean="0">
                <a:solidFill>
                  <a:srgbClr val="C00000"/>
                </a:solidFill>
              </a:rPr>
              <a:t>- COME POSSO INFORMARMI</a:t>
            </a:r>
            <a:endParaRPr lang="it-IT" sz="2000" b="1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186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t>17/11/2015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3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5508104" y="2342338"/>
            <a:ext cx="1538763" cy="1623896"/>
          </a:xfrm>
          <a:prstGeom prst="rect">
            <a:avLst/>
          </a:prstGeom>
        </p:spPr>
      </p:pic>
      <p:pic>
        <p:nvPicPr>
          <p:cNvPr id="3074" name="Picture 2" descr="http://www.protezionecivilepomigliano.it/images/yootheme/2567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048000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3851920" y="1441217"/>
            <a:ext cx="4752528" cy="119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smtClean="0">
                <a:solidFill>
                  <a:srgbClr val="C00000"/>
                </a:solidFill>
              </a:rPr>
              <a:t>ANCHE LA CITTA’ DI POMIGLIANO D’ARCO HA UN PIANO DI PROTEZIONE CIVILE</a:t>
            </a:r>
            <a:endParaRPr lang="it-IT" sz="2000" b="1" dirty="0" smtClean="0">
              <a:solidFill>
                <a:srgbClr val="C00000"/>
              </a:solidFill>
            </a:endParaRPr>
          </a:p>
        </p:txBody>
      </p:sp>
      <p:sp>
        <p:nvSpPr>
          <p:cNvPr id="14" name="Segnaposto contenuto 2"/>
          <p:cNvSpPr txBox="1">
            <a:spLocks/>
          </p:cNvSpPr>
          <p:nvPr/>
        </p:nvSpPr>
        <p:spPr bwMode="auto">
          <a:xfrm>
            <a:off x="745232" y="4006018"/>
            <a:ext cx="8229600" cy="510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600" dirty="0" smtClean="0"/>
              <a:t>Dove c’è scritto:</a:t>
            </a:r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Quali sono i rischi</a:t>
            </a:r>
            <a:endParaRPr lang="it-IT" sz="1600" dirty="0"/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Come si è organizzata in caso avviene una calamità</a:t>
            </a:r>
            <a:endParaRPr lang="it-IT" sz="1600" dirty="0"/>
          </a:p>
          <a:p>
            <a:pPr marL="900113" indent="357188" algn="l">
              <a:buFont typeface="Wingdings" panose="05000000000000000000" pitchFamily="2" charset="2"/>
              <a:buChar char="q"/>
            </a:pPr>
            <a:r>
              <a:rPr lang="it-IT" sz="1600" dirty="0" smtClean="0"/>
              <a:t>Quali sono le zone che un cittadino deve raggiungere se avviene una calamità</a:t>
            </a:r>
            <a:endParaRPr lang="it-IT" sz="1600" dirty="0"/>
          </a:p>
          <a:p>
            <a:endParaRPr lang="it-IT" sz="1600" dirty="0"/>
          </a:p>
        </p:txBody>
      </p:sp>
      <p:sp>
        <p:nvSpPr>
          <p:cNvPr id="4" name="Rettangolo 3"/>
          <p:cNvSpPr/>
          <p:nvPr/>
        </p:nvSpPr>
        <p:spPr>
          <a:xfrm>
            <a:off x="107504" y="626494"/>
            <a:ext cx="3151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I. A COSA SERVE IL PIANO</a:t>
            </a:r>
          </a:p>
        </p:txBody>
      </p:sp>
    </p:spTree>
    <p:extLst>
      <p:ext uri="{BB962C8B-B14F-4D97-AF65-F5344CB8AC3E}">
        <p14:creationId xmlns:p14="http://schemas.microsoft.com/office/powerpoint/2010/main" val="271273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t>17/11/2015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4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sp>
        <p:nvSpPr>
          <p:cNvPr id="13" name="Segnaposto contenuto 2"/>
          <p:cNvSpPr txBox="1">
            <a:spLocks/>
          </p:cNvSpPr>
          <p:nvPr/>
        </p:nvSpPr>
        <p:spPr bwMode="auto">
          <a:xfrm>
            <a:off x="3851920" y="1441217"/>
            <a:ext cx="4752528" cy="1195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000" b="1" dirty="0" smtClean="0">
                <a:solidFill>
                  <a:srgbClr val="C00000"/>
                </a:solidFill>
              </a:rPr>
              <a:t>A CASA FAI VISITARE IL SITO DEL COMUNE DI POMIGLIANO D’ARCO</a:t>
            </a:r>
          </a:p>
          <a:p>
            <a:r>
              <a:rPr lang="it-IT" sz="2000" b="1" dirty="0" smtClean="0">
                <a:solidFill>
                  <a:schemeClr val="tx2">
                    <a:lumMod val="75000"/>
                  </a:schemeClr>
                </a:solidFill>
              </a:rPr>
              <a:t>www.comune.pomiglianodarco.gov.it</a:t>
            </a:r>
            <a:endParaRPr lang="it-IT" sz="2000" b="1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Segnaposto contenuto 2"/>
          <p:cNvSpPr txBox="1">
            <a:spLocks/>
          </p:cNvSpPr>
          <p:nvPr/>
        </p:nvSpPr>
        <p:spPr bwMode="auto">
          <a:xfrm>
            <a:off x="457200" y="3356992"/>
            <a:ext cx="8229600" cy="5105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800" dirty="0" smtClean="0"/>
              <a:t>FAI LEGGERE IL PIANO E PARLANE INSIEME AI TUOI GENITORI E PARENTI</a:t>
            </a:r>
            <a:endParaRPr lang="it-IT" sz="2800" dirty="0"/>
          </a:p>
        </p:txBody>
      </p:sp>
      <p:sp>
        <p:nvSpPr>
          <p:cNvPr id="5" name="Rettangolo 4"/>
          <p:cNvSpPr/>
          <p:nvPr/>
        </p:nvSpPr>
        <p:spPr>
          <a:xfrm>
            <a:off x="251520" y="659309"/>
            <a:ext cx="6264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C00000"/>
                </a:solidFill>
              </a:rPr>
              <a:t>II. COSA POSSO FARE - COME POSSO INFORMARMI</a:t>
            </a:r>
          </a:p>
        </p:txBody>
      </p:sp>
      <p:pic>
        <p:nvPicPr>
          <p:cNvPr id="4098" name="Picture 2" descr="http://www.gwxstudio.com/foto/gwx_10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78" y="1442560"/>
            <a:ext cx="3560939" cy="166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6"/>
          <p:cNvSpPr/>
          <p:nvPr/>
        </p:nvSpPr>
        <p:spPr>
          <a:xfrm>
            <a:off x="755576" y="484837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FAI SACARICARE </a:t>
            </a:r>
            <a:r>
              <a:rPr lang="it-IT" b="1" dirty="0">
                <a:solidFill>
                  <a:schemeClr val="tx2">
                    <a:lumMod val="75000"/>
                  </a:schemeClr>
                </a:solidFill>
              </a:rPr>
              <a:t>L’APPLICAZIONE LIBRARISK per cellulari </a:t>
            </a:r>
            <a:r>
              <a:rPr lang="it-IT" b="1" dirty="0" smtClean="0">
                <a:solidFill>
                  <a:schemeClr val="tx2">
                    <a:lumMod val="75000"/>
                  </a:schemeClr>
                </a:solidFill>
              </a:rPr>
              <a:t>per essere sempre informato sulle ALLERTE</a:t>
            </a:r>
            <a:endParaRPr lang="it-IT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1719" y="4766601"/>
            <a:ext cx="1363874" cy="1363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5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588DBE-7AA3-4E3D-974B-C9F61468A99C}" type="datetime1">
              <a:rPr lang="it-IT" smtClean="0"/>
              <a:t>17/11/2015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>
          <a:xfrm>
            <a:off x="2051720" y="6376243"/>
            <a:ext cx="5616624" cy="365125"/>
          </a:xfrm>
        </p:spPr>
        <p:txBody>
          <a:bodyPr/>
          <a:lstStyle/>
          <a:p>
            <a:pPr>
              <a:defRPr/>
            </a:pPr>
            <a:r>
              <a:rPr lang="it-IT" dirty="0" smtClean="0"/>
              <a:t>Protezione Civile Pomigliano d'Arco</a:t>
            </a:r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D4A5D-BA6B-4894-8EB6-10D0CE59AB48}" type="slidenum">
              <a:rPr lang="it-IT" altLang="it-IT" smtClean="0"/>
              <a:pPr/>
              <a:t>5</a:t>
            </a:fld>
            <a:endParaRPr lang="it-IT" altLang="it-IT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8521" y="99293"/>
            <a:ext cx="510834" cy="510834"/>
          </a:xfrm>
          <a:prstGeom prst="ellipse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107504" y="260648"/>
            <a:ext cx="5688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Una Città Sicura - Il nuovo Piano di Protezione Civile della Città di Pomigliano d’Arco</a:t>
            </a:r>
            <a:endParaRPr lang="it-IT" sz="10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60" y="117838"/>
            <a:ext cx="473744" cy="473744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036" b="31981"/>
          <a:stretch/>
        </p:blipFill>
        <p:spPr>
          <a:xfrm>
            <a:off x="7322393" y="99293"/>
            <a:ext cx="533950" cy="563491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531800" y="935304"/>
            <a:ext cx="43933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Grazie per l’attenzione!</a:t>
            </a:r>
          </a:p>
        </p:txBody>
      </p:sp>
      <p:pic>
        <p:nvPicPr>
          <p:cNvPr id="13" name="Picture 2" descr="https://fbcdn-sphotos-e-a.akamaihd.net/hphotos-ak-xaf1/t31.0-8/10380150_655167347903126_4832791796578379228_o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891" y="1628801"/>
            <a:ext cx="4923160" cy="276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gget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1567962"/>
              </p:ext>
            </p:extLst>
          </p:nvPr>
        </p:nvGraphicFramePr>
        <p:xfrm>
          <a:off x="1205668" y="4885415"/>
          <a:ext cx="6686417" cy="1185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Image" r:id="rId9" imgW="13612680" imgH="2412360" progId="Photoshop.Image.12">
                  <p:embed/>
                </p:oleObj>
              </mc:Choice>
              <mc:Fallback>
                <p:oleObj name="Image" r:id="rId9" imgW="13612680" imgH="2412360" progId="Photoshop.Imag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05668" y="4885415"/>
                        <a:ext cx="6686417" cy="1185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sellaDiTesto 13"/>
          <p:cNvSpPr txBox="1"/>
          <p:nvPr/>
        </p:nvSpPr>
        <p:spPr>
          <a:xfrm>
            <a:off x="1331640" y="4546861"/>
            <a:ext cx="67687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 smtClean="0"/>
              <a:t>Per maggiori informazioni visitate </a:t>
            </a:r>
            <a:r>
              <a:rPr lang="it-IT" sz="1600" b="1" dirty="0" smtClean="0"/>
              <a:t>www.protezionecivilepomigliano.it</a:t>
            </a:r>
          </a:p>
        </p:txBody>
      </p:sp>
    </p:spTree>
    <p:extLst>
      <p:ext uri="{BB962C8B-B14F-4D97-AF65-F5344CB8AC3E}">
        <p14:creationId xmlns:p14="http://schemas.microsoft.com/office/powerpoint/2010/main" val="50459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943</TotalTime>
  <Words>234</Words>
  <Application>Microsoft Office PowerPoint</Application>
  <PresentationFormat>Presentazione su schermo (4:3)</PresentationFormat>
  <Paragraphs>39</Paragraphs>
  <Slides>5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0" baseType="lpstr">
      <vt:lpstr>Arial</vt:lpstr>
      <vt:lpstr>Calibri</vt:lpstr>
      <vt:lpstr>Wingdings</vt:lpstr>
      <vt:lpstr>Tema di Office</vt:lpstr>
      <vt:lpstr>Image</vt:lpstr>
      <vt:lpstr>Una Città Sicura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DPC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edarmini</dc:creator>
  <cp:lastModifiedBy>Pasquale Beneduce</cp:lastModifiedBy>
  <cp:revision>81</cp:revision>
  <dcterms:created xsi:type="dcterms:W3CDTF">2011-06-15T08:59:37Z</dcterms:created>
  <dcterms:modified xsi:type="dcterms:W3CDTF">2015-11-17T22:19:35Z</dcterms:modified>
</cp:coreProperties>
</file>